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85" r:id="rId12"/>
    <p:sldId id="28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8" r:id="rId22"/>
    <p:sldId id="279" r:id="rId23"/>
    <p:sldId id="280" r:id="rId24"/>
    <p:sldId id="281" r:id="rId25"/>
    <p:sldId id="272" r:id="rId26"/>
    <p:sldId id="273" r:id="rId27"/>
    <p:sldId id="274" r:id="rId28"/>
    <p:sldId id="275" r:id="rId29"/>
    <p:sldId id="276" r:id="rId30"/>
    <p:sldId id="277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unito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0AE86-4546-4ABF-85BC-F117E3EF64DB}" v="3" dt="2019-11-02T04:47:15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/>
    <p:restoredTop sz="94652"/>
  </p:normalViewPr>
  <p:slideViewPr>
    <p:cSldViewPr snapToGrid="0">
      <p:cViewPr varScale="1">
        <p:scale>
          <a:sx n="121" d="100"/>
          <a:sy n="121" d="100"/>
        </p:scale>
        <p:origin x="4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7b639d7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7b639d7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a3faaab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a3faaabf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a3faaabf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a3faaabf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7b639d7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7b639d7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7b639d7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7b639d7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07b639d7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07b639d7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a3faaabf_1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a3faaabf_1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a3faaabf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a3faaabf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5a3faaabf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5a3faaabf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7b639d7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07b639d7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7b639d7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7b639d7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7b639d7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7b639d7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7b639d7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7b639d7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7b639d7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7b639d7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7b639d7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7b639d7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7b639d7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7b639d7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7b639d7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7b639d7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7b639d7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7b639d7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7b639d7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7b639d7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7b639d7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7b639d7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7b639d7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7b639d7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OlDewpCfZQ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WTBxPudQig" TargetMode="External"/><Relationship Id="rId7" Type="http://schemas.openxmlformats.org/officeDocument/2006/relationships/hyperlink" Target="https://youtu.be/rYEDA3JcQqw?t=4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ZoG5jJ3E8rg?t=11" TargetMode="External"/><Relationship Id="rId5" Type="http://schemas.openxmlformats.org/officeDocument/2006/relationships/hyperlink" Target="https://youtu.be/E1mU6h4Xdxc?t=69" TargetMode="External"/><Relationship Id="rId4" Type="http://schemas.openxmlformats.org/officeDocument/2006/relationships/hyperlink" Target="https://youtu.be/lXcX5llJeko?t=3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amer90811/chord_progression_assistant/blob/master/main.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4AFC3A-AAF7-4A63-8F9A-03228C75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19398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Musical Chord Progression Analysis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-1185063" y="3574766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Thomas Burless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John Culhane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Mario Iglesias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Janice Javier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Morgan Tosini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503C-A75D-41F1-8A9B-F32DA79C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Last.FM Example Call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932C71D-68B3-49EB-AF54-1C428CCE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46" y="2202447"/>
            <a:ext cx="6641226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8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87A3-1C39-1F49-9958-ED789A69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77300"/>
            <a:ext cx="7505700" cy="954600"/>
          </a:xfrm>
        </p:spPr>
        <p:txBody>
          <a:bodyPr/>
          <a:lstStyle/>
          <a:p>
            <a:r>
              <a:rPr lang="en-US" dirty="0" err="1"/>
              <a:t>Hooktheory</a:t>
            </a:r>
            <a:r>
              <a:rPr lang="en-US" dirty="0"/>
              <a:t> 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545B5-A310-CE4D-8A2C-D55AB04F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322900"/>
            <a:ext cx="3624208" cy="3404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13A29-917D-AA4F-A5AA-5374244E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86" y="1322900"/>
            <a:ext cx="4229437" cy="28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1952-C90D-4C4A-8FB4-5C01CAC8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Search Call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27CA02-B0DF-4036-B0D5-3EE66BB2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620982"/>
            <a:ext cx="3818268" cy="310896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E3CE46-9BC0-4471-87C8-9A7D0AAE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05" y="2169622"/>
            <a:ext cx="3947207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13,000 songs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 different chord progressions for 3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253 different chord progressions for 4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818 different chord progressions for 5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each of the top chord progressions, the area it is used most in a song is in the chorus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13%( the highest percentage) of the progressions were 1,5,6 for 3 chord</a:t>
            </a:r>
          </a:p>
          <a:p>
            <a:pPr lvl="0" indent="-317500">
              <a:lnSpc>
                <a:spcPct val="12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Chords 2,3, and 7 and 5-part progressions show greater representation in “instrumental” songs/parts-of-songs than in chart-toppers or pop music at large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1.1: 3 Chord</a:t>
            </a:r>
            <a:endParaRPr dirty="0"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25" y="1499525"/>
            <a:ext cx="5302425" cy="32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1.2: 4 Chord</a:t>
            </a:r>
            <a:endParaRPr dirty="0"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25" y="1800200"/>
            <a:ext cx="61625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1.3: 5 Chord</a:t>
            </a:r>
            <a:endParaRPr dirty="0"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974" y="1515650"/>
            <a:ext cx="5816125" cy="31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431175" y="402200"/>
            <a:ext cx="3215700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2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989" y="1030542"/>
            <a:ext cx="5566276" cy="336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2295900" cy="14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3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476100"/>
            <a:ext cx="5956500" cy="3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4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0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625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7FF5-7308-054D-B54B-70005337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Abstract:</a:t>
            </a:r>
            <a:br>
              <a:rPr lang="en-US" dirty="0"/>
            </a:br>
            <a:r>
              <a:rPr lang="en-US" dirty="0"/>
              <a:t>I V vi IV/1 5 4 6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https://www.youtube.com/watch?v=oOlDewpCfZQ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2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5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00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FCDF-1914-B340-A5FB-1A84DFE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28A4D-864E-0B4B-AE27-CA5DAF00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016FA-DB0F-5346-A8C9-4FF12EC3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1458703"/>
            <a:ext cx="8471204" cy="31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B410-DBCB-0C47-9E9A-E5D5F0F2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66B06-7A88-CE46-BC76-DEC23281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073EE-71FA-544E-8BA7-8FDF6375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1566042"/>
            <a:ext cx="8474867" cy="31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6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D03E-957D-AC4A-840F-586152C4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8F44-A5E9-9A44-8F68-B8F593C7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1502001"/>
            <a:ext cx="8439806" cy="3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CB3F-8079-9644-BF2C-79653A7D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16" y="287875"/>
            <a:ext cx="8535056" cy="510236"/>
          </a:xfrm>
        </p:spPr>
        <p:txBody>
          <a:bodyPr/>
          <a:lstStyle/>
          <a:p>
            <a:r>
              <a:rPr lang="en-US" dirty="0"/>
              <a:t>Data Analysis: Song Section/Type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B9912-D8B4-3042-8CD3-04EA4BD6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44" y="942643"/>
            <a:ext cx="2085268" cy="3951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75D080-5DBB-5942-BFFA-B7EDD8B4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29" y="970563"/>
            <a:ext cx="2378243" cy="3895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51A62-939A-A845-8AE9-389A1CF78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45" y="998481"/>
            <a:ext cx="2082484" cy="3857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7DD2AE-5808-2448-B663-40F437EB2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45" y="942643"/>
            <a:ext cx="2037267" cy="39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Progression Examples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1,4,1 - 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https://www.youtube.com/watch?v=MWTBxPudQig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1,4,5 -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https://youtu.be/lXcX5llJeko?t=39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1,5,4 -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https://youtu.be/E1mU6h4Xdxc?t=69</a:t>
            </a:r>
            <a:endParaRPr dirty="0"/>
          </a:p>
          <a:p>
            <a:pPr lvl="0"/>
            <a:r>
              <a:rPr lang="en-US" dirty="0"/>
              <a:t>1,5,6 - </a:t>
            </a:r>
            <a:r>
              <a:rPr lang="en-US" dirty="0">
                <a:hlinkClick r:id="rId6"/>
              </a:rPr>
              <a:t>https://youtu.be/ZoG5jJ3E8rg?t=11</a:t>
            </a:r>
            <a:r>
              <a:rPr lang="en-US" dirty="0"/>
              <a:t>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4,5,6 -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https://youtu.be/rYEDA3JcQqw?t=44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Top Ten Surprise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2600"/>
            <a:ext cx="88392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Surprises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had a good amount of Japanese songs, as we thought it would be very westernized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most listened to song, based on data from </a:t>
            </a: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was “Smells Like Teen Spirit” by Nirvana(2,108,507) and “</a:t>
            </a: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Mr.Brightside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” by the Killers(2,025,975)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Using Spotify’s popularity algorithm, the most popular songs were “All of Me” by John Legend(87) and “Photograph” by Ed Sheeran(86)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 1,5,6 was overwhelming the most used in 3 chord, but not the same differentials in 4 and 5 chord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There were many more variations on 5 chord than on 3 and 4 chord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819150" y="684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>
            <a:off x="819150" y="16389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 data from </a:t>
            </a: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HookTheory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 was our anchor, but it was not as robust as Spotify or </a:t>
            </a: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Last.FM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HookTheory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 was more of a “Greatest All Time” list whereas Spotify and </a:t>
            </a: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Last.FM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 were more recent hits, though they did have all the songs in </a:t>
            </a: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HookTheory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Last.FM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 does not have a genre category, so we had to use </a:t>
            </a:r>
            <a:r>
              <a:rPr lang="en" sz="1500" dirty="0" err="1">
                <a:latin typeface="Arial"/>
                <a:ea typeface="Arial"/>
                <a:cs typeface="Arial"/>
                <a:sym typeface="Arial"/>
              </a:rPr>
              <a:t>getTags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, which gave more than just genre, so that had to be cleaned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Converting the roman numerals to lowercase when appropriate to constitute minor chords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Dealing with (1)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duplicates and (2) songs 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with the same name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metric to use for scaling chord progressions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Getting song data by country proved difficult, especially trying to merge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are the most popular chord progressions by country?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are the most popular genres by country?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 we see artists using the more popular chord progressions within the same song?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is it about chords 1, 4, 5, and 6 that lends them so well to pop music.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 artists try to release singles or album teases with certain popular chord progressions to boost anticipation and gain notoriety?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Purpose: Identify the most popular Chord Progressions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We are looking at the some of the more popular songs in history through different genres and seeing if there are specific chord progressions that are used in these songs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 people like to listen to a certain chord progression?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a certain part of a song that a popular chord progression shows up?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Which chord progressions do we see the least in popular music?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a difference between popularity and listens of a song and how does chord progression factor in?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Most popular chord progressions and genre by country?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8" y="1209300"/>
            <a:ext cx="5422392" cy="27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600" y="1296875"/>
            <a:ext cx="2792375" cy="25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Chord Progression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 series of chords played in a sequence. Each chord is a harmonic function within a key, which means to compare the chord to the tonic of the key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progressions help to establish a harmonic path for the melody to surf on top of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progressions are the foundations for some music styles such as Rock, Jazz, and Blues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 pop music, chord progressions may unfold over a line of lyrics then loop back; whereas in jazz a chord progression may never loop in a song. We will see examples of this later on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Chord Progressions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97" y="1683126"/>
            <a:ext cx="45720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Predictions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400">
                <a:solidFill>
                  <a:srgbClr val="81AA95"/>
                </a:solidFill>
                <a:latin typeface="Arial"/>
                <a:ea typeface="Arial"/>
                <a:cs typeface="Arial"/>
                <a:sym typeface="Arial"/>
              </a:rPr>
              <a:t>I V VI IV</a:t>
            </a: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will be the most popular chord progression because it makes up many popular songs over the last 50 years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 popularity will differ by country and so will genre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Artists do release certain songs based off of chord progression that they produce to try to predict which will be the most popular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Programming Interfaces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Spotify’s API</a:t>
            </a:r>
          </a:p>
          <a:p>
            <a:pPr lvl="1" indent="-381000">
              <a:lnSpc>
                <a:spcPct val="120000"/>
              </a:lnSpc>
              <a:spcBef>
                <a:spcPts val="600"/>
              </a:spcBef>
              <a:buClr>
                <a:srgbClr val="404040"/>
              </a:buClr>
              <a:buSzPts val="2400"/>
              <a:buFont typeface="Arial"/>
              <a:buChar char="●"/>
            </a:pP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potipy li</a:t>
            </a:r>
            <a:r>
              <a:rPr lang="en-US" sz="22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brary</a:t>
            </a: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</a:p>
          <a:p>
            <a:pPr lvl="1" indent="-381000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SzPts val="2400"/>
              <a:buFont typeface="Arial"/>
              <a:buChar char="●"/>
            </a:pP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yl</a:t>
            </a:r>
            <a:r>
              <a:rPr lang="en-US" sz="22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ast</a:t>
            </a: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library</a:t>
            </a:r>
            <a:endParaRPr sz="2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537450"/>
            <a:ext cx="7505700" cy="29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Spotify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Top 200 list by Country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Popularity Metric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Release Date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Track.getInfo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topTags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Trend/songs</a:t>
            </a:r>
            <a:endParaRPr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Examples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819150" y="1585175"/>
            <a:ext cx="32268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https://github.com/jhamer90811/chord_progression_assistant/blob/master/main.py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r="17884"/>
          <a:stretch/>
        </p:blipFill>
        <p:spPr>
          <a:xfrm>
            <a:off x="4045950" y="556535"/>
            <a:ext cx="4788876" cy="380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165</TotalTime>
  <Words>949</Words>
  <Application>Microsoft Macintosh PowerPoint</Application>
  <PresentationFormat>On-screen Show (16:9)</PresentationFormat>
  <Paragraphs>92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Nunito</vt:lpstr>
      <vt:lpstr>Arial</vt:lpstr>
      <vt:lpstr>Shift</vt:lpstr>
      <vt:lpstr>Musical Chord Progression Analysis </vt:lpstr>
      <vt:lpstr>A Brief Abstract: I V vi IV/1 5 4 6 https://www.youtube.com/watch?v=oOlDewpCfZQ</vt:lpstr>
      <vt:lpstr>Purpose: Identify the most popular Chord Progressions</vt:lpstr>
      <vt:lpstr>Musical Chord Progression</vt:lpstr>
      <vt:lpstr>Different Types of Chord Progressions</vt:lpstr>
      <vt:lpstr>Our Predictions</vt:lpstr>
      <vt:lpstr>Application Programming Interfaces</vt:lpstr>
      <vt:lpstr>Data Exploration</vt:lpstr>
      <vt:lpstr>Query Examples</vt:lpstr>
      <vt:lpstr>Last.FM Example Call</vt:lpstr>
      <vt:lpstr>Hooktheory Call</vt:lpstr>
      <vt:lpstr>Spotify Search Call</vt:lpstr>
      <vt:lpstr>Data Analysis</vt:lpstr>
      <vt:lpstr>Data Analysis: Table 1.1: 3 Chord</vt:lpstr>
      <vt:lpstr>Data Analysis: Table 1.2: 4 Chord</vt:lpstr>
      <vt:lpstr>Data Analysis: Table 1.3: 5 Chord</vt:lpstr>
      <vt:lpstr>Data Analysis: Table 2</vt:lpstr>
      <vt:lpstr>Data Analysis: Table 3</vt:lpstr>
      <vt:lpstr>Data Analysis: Table 4</vt:lpstr>
      <vt:lpstr>Data Analysis: Table 5</vt:lpstr>
      <vt:lpstr>Data Analysis: Table 6.1</vt:lpstr>
      <vt:lpstr>Data Analysis: Table 6.2</vt:lpstr>
      <vt:lpstr>Data Analysis: Table 6.3</vt:lpstr>
      <vt:lpstr>Data Analysis: Song Section/Type Comparisons</vt:lpstr>
      <vt:lpstr>Top Progression Examples</vt:lpstr>
      <vt:lpstr>Popularity Top Ten Surprise</vt:lpstr>
      <vt:lpstr>Data Surprises</vt:lpstr>
      <vt:lpstr>Challenges</vt:lpstr>
      <vt:lpstr>Unanswered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Chord Progression Analysis </dc:title>
  <dc:creator>Thomas Burless</dc:creator>
  <cp:lastModifiedBy>John Culhane</cp:lastModifiedBy>
  <cp:revision>12</cp:revision>
  <dcterms:modified xsi:type="dcterms:W3CDTF">2019-11-02T15:46:11Z</dcterms:modified>
</cp:coreProperties>
</file>